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 layout="2picTitle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8" y="19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CA64-30D8-4B78-B669-E0BCB819F1D5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C69D-6829-4FA8-9F51-A471D548F73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CCC2-031E-4F6C-A5EB-F020596D3FFF}" type="datetimeFigureOut">
              <a:rPr lang="el-GR" smtClean="0"/>
              <a:t>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7A6A-1935-4383-AE49-481A3651323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el-GR" dirty="0" smtClean="0"/>
              <a:t>Άλμπουμ φωτογραφιών</a:t>
            </a:r>
            <a:br>
              <a:rPr lang="el-GR" dirty="0" smtClean="0"/>
            </a:br>
            <a:r>
              <a:rPr lang="el-GR" dirty="0" smtClean="0"/>
              <a:t>ΤΡΕΙΣ ΑΧΟΡΤΑΓΕΣ</a:t>
            </a:r>
            <a:br>
              <a:rPr lang="el-GR" dirty="0" smtClean="0"/>
            </a:br>
            <a:r>
              <a:rPr lang="el-GR" dirty="0" smtClean="0"/>
              <a:t>ΘΕΑΤΡΙΚΗ ΠΑΡΑΣΤΑΣΗ 2015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ΠΙΝΔΑΡΕΙΟ -2</a:t>
            </a:r>
            <a:r>
              <a:rPr lang="el-GR" baseline="30000" dirty="0" smtClean="0"/>
              <a:t>Ο</a:t>
            </a:r>
            <a:r>
              <a:rPr lang="el-GR" dirty="0" smtClean="0"/>
              <a:t> ΓΥΜΝΑΣΙΟ ΘΗΒΑΣ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ΑΧΟΡΤΑΓΕΣ</a:t>
            </a:r>
            <a:endParaRPr lang="el-GR" dirty="0"/>
          </a:p>
        </p:txBody>
      </p:sp>
      <p:pic>
        <p:nvPicPr>
          <p:cNvPr id="3" name="2 - Εικόνα" descr="ΕΙΚΟΝΕΣ 2015 1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ΕΙΚΟΝΕΣ 2015 13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ΑΧΟΡΤΑΓΕΣ</a:t>
            </a:r>
            <a:endParaRPr lang="el-GR" dirty="0"/>
          </a:p>
        </p:txBody>
      </p:sp>
      <p:pic>
        <p:nvPicPr>
          <p:cNvPr id="3" name="2 - Εικόνα" descr="ΕΙΚΟΝΕΣ 2015 1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ΕΙΚΟΝΕΣ 2015 13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ΟΝΕΣ 2015 1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ΕΙΚΟΝΕΣ 2015 1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ΤΡΕΙΣ ΑΧΟΡΤΑΓΕΣ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ΟΝΕΣ 2015 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ΕΙΚΟΝΕΣ 2015 14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ΑΧΟΡΤΑΓΕΣ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ΟΝΕΣ 2015 1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ΑΧΟΡΤΑΓΕΣ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929190" y="2357430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ΠΡΩΤΑΓΩΝΙΣΤΟΥΝ:</a:t>
            </a:r>
          </a:p>
          <a:p>
            <a:r>
              <a:rPr lang="el-GR" dirty="0" smtClean="0"/>
              <a:t>ΘΕΙΟΣ ΝΙΚΟΛΑΣ ΑΚΡΙΒΑΚΗΣ</a:t>
            </a:r>
          </a:p>
          <a:p>
            <a:r>
              <a:rPr lang="el-GR" dirty="0" smtClean="0"/>
              <a:t>ΤΡΕΙΣ ΑΧΟΡΤΑΓΕΣ: ΕΙΡΗΝΗ ΠΑΠΑΒΑΣΙΛΕΙΟΥ ,ΑΓΑΠΗ ΤΣΟΤΡΑ, ΑΘΑΝΑΣΙΑ ΣΑΚΑΤΗ</a:t>
            </a:r>
          </a:p>
          <a:p>
            <a:r>
              <a:rPr lang="el-GR" dirty="0" smtClean="0"/>
              <a:t>ΙΕΡΕΑΣ ΘΑΝΑΣΗΣ ΛΥΜΠΕΡΙΟΥ</a:t>
            </a:r>
          </a:p>
          <a:p>
            <a:r>
              <a:rPr lang="el-GR" dirty="0" smtClean="0"/>
              <a:t>ΣΥΜΜΕΤΕΧΟΥΝ ΝΤΕΜΗ ΜΕΛΕΤΙΟΥ , ΕΣΜΕΡΑΛΔΑ ΥΛΙ ,ΜΑΝΩΛΗΣ ΝΑΚΗΣ 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</Words>
  <Application>Microsoft Office PowerPoint</Application>
  <PresentationFormat>Προβολή στην οθόνη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Άλμπουμ φωτογραφιών ΤΡΕΙΣ ΑΧΟΡΤΑΓΕΣ ΘΕΑΤΡΙΚΗ ΠΑΡΑΣΤΑΣΗ 2015</vt:lpstr>
      <vt:lpstr>ΤΡΕΙΣ ΑΧΟΡΤΑΓΕΣ</vt:lpstr>
      <vt:lpstr>ΤΡΕΙΣ ΑΧΟΡΤΑΓΕΣ</vt:lpstr>
      <vt:lpstr>ΤΡΕΙΣ ΑΧΟΡΤΑΓΕΣ</vt:lpstr>
      <vt:lpstr>ΤΡΕΙΣ ΑΧΟΡΤΑΓΕΣ</vt:lpstr>
      <vt:lpstr>ΤΡΕΙΣ ΑΧΟΡΤΑΓΕΣ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 ΤΡΕΙΣ ΑΧΟΡΤΑΓΕΣ ΘΕΑΤΡΙΚΗ ΠΑΡΑΣΤΑΣΗ 2015</dc:title>
  <dc:creator>Το όνομα χρήστη σας</dc:creator>
  <cp:lastModifiedBy>Το όνομα χρήστη σας</cp:lastModifiedBy>
  <cp:revision>15</cp:revision>
  <dcterms:created xsi:type="dcterms:W3CDTF">2016-06-05T09:33:06Z</dcterms:created>
  <dcterms:modified xsi:type="dcterms:W3CDTF">2016-06-05T11:46:05Z</dcterms:modified>
</cp:coreProperties>
</file>